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2" r:id="rId3"/>
    <p:sldId id="274" r:id="rId4"/>
    <p:sldId id="271" r:id="rId5"/>
    <p:sldId id="27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169"/>
    <a:srgbClr val="C7E8F1"/>
    <a:srgbClr val="006D8A"/>
    <a:srgbClr val="76C9D4"/>
    <a:srgbClr val="037F99"/>
    <a:srgbClr val="268072"/>
    <a:srgbClr val="02586A"/>
    <a:srgbClr val="A5B5B4"/>
    <a:srgbClr val="EEF2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22"/>
    <p:restoredTop sz="94694"/>
  </p:normalViewPr>
  <p:slideViewPr>
    <p:cSldViewPr snapToGrid="0">
      <p:cViewPr varScale="1">
        <p:scale>
          <a:sx n="57" d="100"/>
          <a:sy n="57" d="100"/>
        </p:scale>
        <p:origin x="54" y="10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in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25E18CF-F73E-4F12-A167-05BEA21F9D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320"/>
                    </a14:imgEffect>
                    <a14:imgEffect>
                      <a14:brightnessContrast bright="-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A5F69B1-BBD0-90B2-7736-BC9F16788C31}"/>
              </a:ext>
            </a:extLst>
          </p:cNvPr>
          <p:cNvSpPr txBox="1"/>
          <p:nvPr userDrawn="1"/>
        </p:nvSpPr>
        <p:spPr>
          <a:xfrm>
            <a:off x="239152" y="1294228"/>
            <a:ext cx="1195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6</a:t>
            </a:r>
            <a:r>
              <a:rPr lang="en-US" sz="3600" b="1" i="0" baseline="30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</a:t>
            </a:r>
            <a:r>
              <a:rPr lang="en-US" sz="3600" b="1" i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International Symposium on Pavement, Roadway, and Bridge Life Cycle Assessment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EB2BAC-783C-014C-41CA-605C1BE077DD}"/>
              </a:ext>
            </a:extLst>
          </p:cNvPr>
          <p:cNvSpPr txBox="1"/>
          <p:nvPr userDrawn="1"/>
        </p:nvSpPr>
        <p:spPr>
          <a:xfrm>
            <a:off x="172652" y="2593031"/>
            <a:ext cx="11952848" cy="461665"/>
          </a:xfrm>
          <a:prstGeom prst="rect">
            <a:avLst/>
          </a:prstGeom>
          <a:noFill/>
          <a:effectLst>
            <a:outerShdw blurRad="18819" dist="12959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spc="90" baseline="0" dirty="0">
                <a:ln>
                  <a:noFill/>
                </a:ln>
                <a:solidFill>
                  <a:srgbClr val="76C9D4"/>
                </a:solidFill>
                <a:effectLst>
                  <a:outerShdw blurRad="17035" dist="75377" dir="2700000" algn="tl" rotWithShape="0">
                    <a:prstClr val="black"/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Paving the Way to Sustainability and Bridging the Gaps in Life Cycle Assessment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196B4E-88A0-0304-6420-CA7F1FF9DB70}"/>
              </a:ext>
            </a:extLst>
          </p:cNvPr>
          <p:cNvSpPr txBox="1"/>
          <p:nvPr userDrawn="1"/>
        </p:nvSpPr>
        <p:spPr>
          <a:xfrm>
            <a:off x="2876205" y="3429000"/>
            <a:ext cx="6467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June 6-8, 2024      Arlington, VA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A9DDFE5-1344-4338-9DDE-3312A7508DB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936900" y="3558764"/>
            <a:ext cx="322752" cy="3919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D4EED9-82BD-4711-ABDD-C4F03D6F30B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573054" y="3542093"/>
            <a:ext cx="335327" cy="366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9873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E99490-0DB2-9042-BEB9-C3365ECFAA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02814"/>
            <a:ext cx="2743200" cy="365125"/>
          </a:xfrm>
        </p:spPr>
        <p:txBody>
          <a:bodyPr/>
          <a:lstStyle/>
          <a:p>
            <a:fld id="{20543ADE-1233-B340-9394-09AF407A201E}" type="datetime1">
              <a:rPr lang="en-US" smtClean="0"/>
              <a:t>5/7/2024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CB89D9-63F3-7246-AD30-E28FFE903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02814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BC1EC3-F083-E347-AC2A-C5E93112D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502814"/>
            <a:ext cx="2743200" cy="365125"/>
          </a:xfrm>
        </p:spPr>
        <p:txBody>
          <a:bodyPr/>
          <a:lstStyle/>
          <a:p>
            <a:fld id="{E945C9B4-2F1D-A045-96C0-CE876094E85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82CDBCA-36E8-D546-808E-073174AD0140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6416270" y="1543792"/>
            <a:ext cx="4937530" cy="47620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endParaRPr lang="en-US" sz="1400" dirty="0">
              <a:latin typeface="Acherus Grotesque Regular" panose="02000505000000020004" pitchFamily="2" charset="77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081AF93-B648-0647-8AC5-9317B190A03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76579" y="1531916"/>
            <a:ext cx="5384834" cy="477388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endParaRPr lang="en-US" sz="1400">
              <a:latin typeface="Acherus Grotesque Regular" panose="02000505000000020004" pitchFamily="2" charset="77"/>
            </a:endParaRP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EDD11F9C-24B4-7712-FF0B-A0ADEACBD3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7213" y="966788"/>
            <a:ext cx="2133600" cy="479425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268072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EB97D2D6-97BA-09C5-1887-A42D4CE9F3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7048" y="365126"/>
            <a:ext cx="10796752" cy="602438"/>
          </a:xfrm>
        </p:spPr>
        <p:txBody>
          <a:bodyPr>
            <a:normAutofit/>
          </a:bodyPr>
          <a:lstStyle>
            <a:lvl1pPr>
              <a:defRPr sz="3600">
                <a:solidFill>
                  <a:srgbClr val="02586A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186466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7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ADA5737-447B-8B4D-AEF4-E59D6ED33BDE}"/>
              </a:ext>
            </a:extLst>
          </p:cNvPr>
          <p:cNvSpPr/>
          <p:nvPr userDrawn="1"/>
        </p:nvSpPr>
        <p:spPr>
          <a:xfrm>
            <a:off x="6305797" y="510644"/>
            <a:ext cx="5688282" cy="5949538"/>
          </a:xfrm>
          <a:prstGeom prst="rect">
            <a:avLst/>
          </a:prstGeom>
          <a:solidFill>
            <a:srgbClr val="005169">
              <a:alpha val="17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Calibri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75C5C5-7E8E-D343-B922-0EB0E89AE5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92875"/>
            <a:ext cx="2743200" cy="365125"/>
          </a:xfrm>
        </p:spPr>
        <p:txBody>
          <a:bodyPr/>
          <a:lstStyle/>
          <a:p>
            <a:fld id="{20543ADE-1233-B340-9394-09AF407A201E}" type="datetime1">
              <a:rPr lang="en-US" smtClean="0"/>
              <a:t>5/7/2024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B032C0-4051-484E-9D2A-92398EE76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92875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B56661-5353-034F-9C8F-89361764A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2743200" cy="365125"/>
          </a:xfrm>
        </p:spPr>
        <p:txBody>
          <a:bodyPr/>
          <a:lstStyle/>
          <a:p>
            <a:fld id="{E945C9B4-2F1D-A045-96C0-CE876094E856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49888A0-FDC0-6641-89A0-08F360FAE4A7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605642" y="985651"/>
            <a:ext cx="5259102" cy="22743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endParaRPr lang="en-US" sz="1400">
              <a:latin typeface="Acherus Grotesque Regular" panose="02000505000000020004" pitchFamily="2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D6EE1E-71BD-94DF-8EFC-5776C73F2C19}"/>
              </a:ext>
            </a:extLst>
          </p:cNvPr>
          <p:cNvSpPr/>
          <p:nvPr userDrawn="1"/>
        </p:nvSpPr>
        <p:spPr>
          <a:xfrm>
            <a:off x="6507678" y="718463"/>
            <a:ext cx="5284520" cy="55339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27431B1-7FA3-854A-9E2B-508BD99BE65E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6483927" y="712519"/>
            <a:ext cx="5284521" cy="5522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endParaRPr lang="en-US" sz="1400" dirty="0">
              <a:latin typeface="Acherus Grotesque Regular" panose="02000505000000020004" pitchFamily="2" charset="77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5CE2CAA-760C-A0FE-3163-40F2A213E23D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591787" y="3703121"/>
            <a:ext cx="5259102" cy="22743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endParaRPr lang="en-US" sz="1400">
              <a:latin typeface="Acherus Grotesque Regular" panose="02000505000000020004" pitchFamily="2" charset="77"/>
            </a:endParaRPr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314ACB66-C5FB-0F10-54C4-EE1760AD78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7048" y="365126"/>
            <a:ext cx="10796752" cy="602438"/>
          </a:xfrm>
        </p:spPr>
        <p:txBody>
          <a:bodyPr>
            <a:normAutofit/>
          </a:bodyPr>
          <a:lstStyle>
            <a:lvl1pPr>
              <a:defRPr sz="3600">
                <a:solidFill>
                  <a:srgbClr val="02586A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9339667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ain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25E18CF-F73E-4F12-A167-05BEA21F9D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736317"/>
              </a:clrFrom>
              <a:clrTo>
                <a:srgbClr val="736317">
                  <a:alpha val="0"/>
                </a:srgbClr>
              </a:clrTo>
            </a:clrChange>
            <a:alphaModFix amt="78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63"/>
                    </a14:imgEffect>
                    <a14:imgEffect>
                      <a14:saturation sat="246000"/>
                    </a14:imgEffect>
                    <a14:imgEffect>
                      <a14:brightnessContrast bright="-48000"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outerShdw blurRad="50800" dist="50800" dir="5400000" algn="ctr" rotWithShape="0">
              <a:schemeClr val="bg1">
                <a:alpha val="9000"/>
              </a:schemeClr>
            </a:outerShdw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71874E-70FE-8B08-346D-76B0B5A48FBA}"/>
              </a:ext>
            </a:extLst>
          </p:cNvPr>
          <p:cNvSpPr/>
          <p:nvPr userDrawn="1"/>
        </p:nvSpPr>
        <p:spPr>
          <a:xfrm>
            <a:off x="576775" y="576219"/>
            <a:ext cx="11043139" cy="5669836"/>
          </a:xfrm>
          <a:prstGeom prst="rect">
            <a:avLst/>
          </a:prstGeom>
          <a:solidFill>
            <a:schemeClr val="bg1">
              <a:alpha val="2976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8D72135-8E9F-42B2-3CF7-D94E85B8E7AB}"/>
              </a:ext>
            </a:extLst>
          </p:cNvPr>
          <p:cNvSpPr/>
          <p:nvPr userDrawn="1"/>
        </p:nvSpPr>
        <p:spPr>
          <a:xfrm>
            <a:off x="729176" y="728619"/>
            <a:ext cx="10750062" cy="5376759"/>
          </a:xfrm>
          <a:prstGeom prst="rect">
            <a:avLst/>
          </a:pr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C9F87B-2770-47E5-BEA0-A96820615B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085574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616528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90D044-85A9-B048-9293-F908F1DFC4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99228"/>
            <a:ext cx="2743200" cy="365125"/>
          </a:xfrm>
        </p:spPr>
        <p:txBody>
          <a:bodyPr/>
          <a:lstStyle/>
          <a:p>
            <a:fld id="{A1FCA624-17E5-0145-BED8-3D2B4FEC8929}" type="datetime1">
              <a:rPr lang="en-US" smtClean="0"/>
              <a:t>5/7/2024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169D8A-CC3A-C64F-8384-038DB71FB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99228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70670A-9729-B94A-8E94-D9527FAF5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9228"/>
            <a:ext cx="2743200" cy="365125"/>
          </a:xfrm>
        </p:spPr>
        <p:txBody>
          <a:bodyPr/>
          <a:lstStyle/>
          <a:p>
            <a:fld id="{E945C9B4-2F1D-A045-96C0-CE876094E85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0C68449D-2A16-BC22-892C-1A86E380A2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7048" y="365126"/>
            <a:ext cx="10796752" cy="602438"/>
          </a:xfrm>
        </p:spPr>
        <p:txBody>
          <a:bodyPr>
            <a:normAutofit/>
          </a:bodyPr>
          <a:lstStyle>
            <a:lvl1pPr>
              <a:defRPr sz="3600">
                <a:solidFill>
                  <a:srgbClr val="037F99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CA74DA0-DFD1-FFDE-6719-1B67E2C92A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8" y="0"/>
            <a:ext cx="546100" cy="686435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3F09ECC-345F-2CA8-C669-D47CEA021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661506" y="0"/>
            <a:ext cx="546100" cy="686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504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90D044-85A9-B048-9293-F908F1DFC4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99228"/>
            <a:ext cx="2743200" cy="365125"/>
          </a:xfrm>
        </p:spPr>
        <p:txBody>
          <a:bodyPr/>
          <a:lstStyle/>
          <a:p>
            <a:fld id="{A1FCA624-17E5-0145-BED8-3D2B4FEC8929}" type="datetime1">
              <a:rPr lang="en-US" smtClean="0"/>
              <a:t>5/7/2024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169D8A-CC3A-C64F-8384-038DB71FB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99228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70670A-9729-B94A-8E94-D9527FAF5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9228"/>
            <a:ext cx="2743200" cy="365125"/>
          </a:xfrm>
        </p:spPr>
        <p:txBody>
          <a:bodyPr/>
          <a:lstStyle/>
          <a:p>
            <a:fld id="{E945C9B4-2F1D-A045-96C0-CE876094E85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0C68449D-2A16-BC22-892C-1A86E380A2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7048" y="365126"/>
            <a:ext cx="10796752" cy="602438"/>
          </a:xfrm>
        </p:spPr>
        <p:txBody>
          <a:bodyPr>
            <a:normAutofit/>
          </a:bodyPr>
          <a:lstStyle>
            <a:lvl1pPr>
              <a:defRPr sz="3600">
                <a:solidFill>
                  <a:srgbClr val="037F99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2A063B-F491-8E6F-2B05-A75A0A5A6E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10043" y="-5903690"/>
            <a:ext cx="368300" cy="1218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764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90D044-85A9-B048-9293-F908F1DFC4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99228"/>
            <a:ext cx="2743200" cy="365125"/>
          </a:xfrm>
        </p:spPr>
        <p:txBody>
          <a:bodyPr/>
          <a:lstStyle/>
          <a:p>
            <a:fld id="{A1FCA624-17E5-0145-BED8-3D2B4FEC8929}" type="datetime1">
              <a:rPr lang="en-US" smtClean="0"/>
              <a:t>5/7/2024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169D8A-CC3A-C64F-8384-038DB71FB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99228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70670A-9729-B94A-8E94-D9527FAF5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9228"/>
            <a:ext cx="2743200" cy="365125"/>
          </a:xfrm>
        </p:spPr>
        <p:txBody>
          <a:bodyPr/>
          <a:lstStyle/>
          <a:p>
            <a:fld id="{E945C9B4-2F1D-A045-96C0-CE876094E85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0C68449D-2A16-BC22-892C-1A86E380A2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7048" y="365126"/>
            <a:ext cx="10796752" cy="602438"/>
          </a:xfrm>
        </p:spPr>
        <p:txBody>
          <a:bodyPr>
            <a:normAutofit/>
          </a:bodyPr>
          <a:lstStyle>
            <a:lvl1pPr>
              <a:defRPr sz="3600">
                <a:solidFill>
                  <a:srgbClr val="037F99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2A063B-F491-8E6F-2B05-A75A0A5A6E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683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11AD359-DEFF-3AFA-2D2A-F43FBDAA9C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811000" y="6353"/>
            <a:ext cx="3683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178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E99490-0DB2-9042-BEB9-C3365ECFAA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02814"/>
            <a:ext cx="2743200" cy="365125"/>
          </a:xfrm>
        </p:spPr>
        <p:txBody>
          <a:bodyPr/>
          <a:lstStyle/>
          <a:p>
            <a:fld id="{20543ADE-1233-B340-9394-09AF407A201E}" type="datetime1">
              <a:rPr lang="en-US" smtClean="0"/>
              <a:t>5/7/2024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CB89D9-63F3-7246-AD30-E28FFE903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02814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BC1EC3-F083-E347-AC2A-C5E93112D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502814"/>
            <a:ext cx="2743200" cy="365125"/>
          </a:xfrm>
        </p:spPr>
        <p:txBody>
          <a:bodyPr/>
          <a:lstStyle/>
          <a:p>
            <a:fld id="{E945C9B4-2F1D-A045-96C0-CE876094E85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081AF93-B648-0647-8AC5-9317B190A03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46265" y="1436914"/>
            <a:ext cx="11091553" cy="49029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endParaRPr lang="en-US" sz="1400" dirty="0">
              <a:latin typeface="Acherus Grotesque Regular" panose="02000505000000020004" pitchFamily="2" charset="77"/>
            </a:endParaRPr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83D01721-AAB3-726E-53C8-F76374E74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7048" y="365126"/>
            <a:ext cx="10796752" cy="602438"/>
          </a:xfrm>
        </p:spPr>
        <p:txBody>
          <a:bodyPr>
            <a:normAutofit/>
          </a:bodyPr>
          <a:lstStyle>
            <a:lvl1pPr>
              <a:defRPr sz="3600">
                <a:solidFill>
                  <a:srgbClr val="037F99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556E2C3-9659-DA34-F8D5-C13A8709CF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10043" y="-5903690"/>
            <a:ext cx="368300" cy="1218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806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E99490-0DB2-9042-BEB9-C3365ECFAA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02814"/>
            <a:ext cx="2743200" cy="365125"/>
          </a:xfrm>
        </p:spPr>
        <p:txBody>
          <a:bodyPr/>
          <a:lstStyle/>
          <a:p>
            <a:fld id="{20543ADE-1233-B340-9394-09AF407A201E}" type="datetime1">
              <a:rPr lang="en-US" smtClean="0"/>
              <a:t>5/7/2024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CB89D9-63F3-7246-AD30-E28FFE903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02814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BC1EC3-F083-E347-AC2A-C5E93112D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502814"/>
            <a:ext cx="2743200" cy="365125"/>
          </a:xfrm>
        </p:spPr>
        <p:txBody>
          <a:bodyPr/>
          <a:lstStyle/>
          <a:p>
            <a:fld id="{E945C9B4-2F1D-A045-96C0-CE876094E85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965163A7-3759-5E5D-308D-E741EC7300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7048" y="365126"/>
            <a:ext cx="10796752" cy="602438"/>
          </a:xfrm>
        </p:spPr>
        <p:txBody>
          <a:bodyPr>
            <a:normAutofit/>
          </a:bodyPr>
          <a:lstStyle>
            <a:lvl1pPr>
              <a:defRPr sz="3600">
                <a:solidFill>
                  <a:srgbClr val="02586A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pic>
        <p:nvPicPr>
          <p:cNvPr id="6" name="Picture 5" descr="A black square with a green border&#10;&#10;Description automatically generated">
            <a:extLst>
              <a:ext uri="{FF2B5EF4-FFF2-40B4-BE49-F238E27FC236}">
                <a16:creationId xmlns:a16="http://schemas.microsoft.com/office/drawing/2014/main" id="{71706BA7-B431-4B3E-28BF-3C013ACD80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554" y="1016414"/>
            <a:ext cx="5486400" cy="5486400"/>
          </a:xfrm>
          <a:prstGeom prst="rect">
            <a:avLst/>
          </a:prstGeom>
        </p:spPr>
      </p:pic>
      <p:pic>
        <p:nvPicPr>
          <p:cNvPr id="8" name="Picture 7" descr="A black square with a green border&#10;&#10;Description automatically generated">
            <a:extLst>
              <a:ext uri="{FF2B5EF4-FFF2-40B4-BE49-F238E27FC236}">
                <a16:creationId xmlns:a16="http://schemas.microsoft.com/office/drawing/2014/main" id="{E9E9098A-455B-A5D1-FC6A-E183612B54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48" y="1016414"/>
            <a:ext cx="5486400" cy="5486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B21C910-D2AF-ABFF-1949-73DA9273C9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19775" y="-5913422"/>
            <a:ext cx="348835" cy="1218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007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E99490-0DB2-9042-BEB9-C3365ECFAA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02814"/>
            <a:ext cx="2743200" cy="365125"/>
          </a:xfrm>
        </p:spPr>
        <p:txBody>
          <a:bodyPr/>
          <a:lstStyle/>
          <a:p>
            <a:fld id="{20543ADE-1233-B340-9394-09AF407A201E}" type="datetime1">
              <a:rPr lang="en-US" smtClean="0"/>
              <a:t>5/7/2024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CB89D9-63F3-7246-AD30-E28FFE903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02814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BC1EC3-F083-E347-AC2A-C5E93112D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502814"/>
            <a:ext cx="2743200" cy="365125"/>
          </a:xfrm>
        </p:spPr>
        <p:txBody>
          <a:bodyPr/>
          <a:lstStyle/>
          <a:p>
            <a:fld id="{E945C9B4-2F1D-A045-96C0-CE876094E85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19DC0DF-2DE3-9A75-0C39-0F564612E5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7213" y="966788"/>
            <a:ext cx="2133600" cy="479425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268072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965163A7-3759-5E5D-308D-E741EC7300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7048" y="365126"/>
            <a:ext cx="10796752" cy="602438"/>
          </a:xfrm>
        </p:spPr>
        <p:txBody>
          <a:bodyPr>
            <a:normAutofit/>
          </a:bodyPr>
          <a:lstStyle>
            <a:lvl1pPr>
              <a:defRPr sz="3600">
                <a:solidFill>
                  <a:srgbClr val="02586A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pic>
        <p:nvPicPr>
          <p:cNvPr id="7" name="Picture 6" descr="A black square with a green border&#10;&#10;Description automatically generated">
            <a:extLst>
              <a:ext uri="{FF2B5EF4-FFF2-40B4-BE49-F238E27FC236}">
                <a16:creationId xmlns:a16="http://schemas.microsoft.com/office/drawing/2014/main" id="{7FC432AF-D660-079A-DAD3-90C268799E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966788"/>
            <a:ext cx="5486400" cy="5486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646EC31-1106-74DD-3317-DA33E72E78A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10043" y="-5903690"/>
            <a:ext cx="368300" cy="1218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227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8701846-3A20-2DAE-2E3F-6822BE0993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736317"/>
              </a:clrFrom>
              <a:clrTo>
                <a:srgbClr val="736317">
                  <a:alpha val="0"/>
                </a:srgbClr>
              </a:clrTo>
            </a:clrChange>
            <a:alphaModFix amt="78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63"/>
                    </a14:imgEffect>
                    <a14:imgEffect>
                      <a14:saturation sat="246000"/>
                    </a14:imgEffect>
                    <a14:imgEffect>
                      <a14:brightnessContrast bright="-48000"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outerShdw blurRad="50800" dist="50800" dir="5400000" algn="ctr" rotWithShape="0">
              <a:schemeClr val="bg1">
                <a:alpha val="9000"/>
              </a:schemeClr>
            </a:outerShdw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BF0B8F3-F1C4-16AA-D928-9F7DF8D44EE9}"/>
              </a:ext>
            </a:extLst>
          </p:cNvPr>
          <p:cNvSpPr/>
          <p:nvPr userDrawn="1"/>
        </p:nvSpPr>
        <p:spPr>
          <a:xfrm>
            <a:off x="546265" y="365126"/>
            <a:ext cx="11099470" cy="59506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E99490-0DB2-9042-BEB9-C3365ECFAA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02814"/>
            <a:ext cx="2743200" cy="365125"/>
          </a:xfrm>
        </p:spPr>
        <p:txBody>
          <a:bodyPr/>
          <a:lstStyle/>
          <a:p>
            <a:fld id="{20543ADE-1233-B340-9394-09AF407A201E}" type="datetime1">
              <a:rPr lang="en-US" smtClean="0"/>
              <a:t>5/7/2024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CB89D9-63F3-7246-AD30-E28FFE903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02814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BC1EC3-F083-E347-AC2A-C5E93112D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502814"/>
            <a:ext cx="2743200" cy="365125"/>
          </a:xfrm>
        </p:spPr>
        <p:txBody>
          <a:bodyPr/>
          <a:lstStyle/>
          <a:p>
            <a:fld id="{E945C9B4-2F1D-A045-96C0-CE876094E85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82CDBCA-36E8-D546-808E-073174AD0140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546265" y="3793507"/>
            <a:ext cx="11091553" cy="25222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endParaRPr lang="en-US" sz="1400" dirty="0">
              <a:latin typeface="Acherus Grotesque Regular" panose="02000505000000020004" pitchFamily="2" charset="77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081AF93-B648-0647-8AC5-9317B190A03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46265" y="1567543"/>
            <a:ext cx="11091553" cy="20368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endParaRPr lang="en-US" sz="1400">
              <a:latin typeface="Acherus Grotesque Regular" panose="02000505000000020004" pitchFamily="2" charset="77"/>
            </a:endParaRP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97113191-6B3C-A349-F513-24C1C9F5DE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7213" y="966788"/>
            <a:ext cx="2133600" cy="479425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268072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C1C5F45C-EC99-3AB1-FDB5-5C94425D16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7048" y="365126"/>
            <a:ext cx="10796752" cy="602438"/>
          </a:xfrm>
        </p:spPr>
        <p:txBody>
          <a:bodyPr>
            <a:normAutofit/>
          </a:bodyPr>
          <a:lstStyle>
            <a:lvl1pPr>
              <a:defRPr sz="3600">
                <a:solidFill>
                  <a:srgbClr val="02586A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659450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5758E5E-12BB-4FE6-895D-434554F40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A25D45-BA4F-43F9-80A7-F0B803FBB1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F9D718-2AE1-4BF2-8A2F-604FF76CB4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7BF7F-0FE4-42D1-84D3-AB5758D6B462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6BB6C6-06F4-40CF-A809-A33B057DAC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114407-4003-4DE5-866D-77F28E061F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17517-EB35-4872-A77B-4572F04B23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9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75" r:id="rId2"/>
    <p:sldLayoutId id="2147483663" r:id="rId3"/>
    <p:sldLayoutId id="2147483673" r:id="rId4"/>
    <p:sldLayoutId id="2147483672" r:id="rId5"/>
    <p:sldLayoutId id="2147483671" r:id="rId6"/>
    <p:sldLayoutId id="2147483670" r:id="rId7"/>
    <p:sldLayoutId id="2147483674" r:id="rId8"/>
    <p:sldLayoutId id="2147483664" r:id="rId9"/>
    <p:sldLayoutId id="2147483665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8092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DF273-6762-4C9B-8B20-9FA79C8F8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95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2830565-31D8-431E-BD74-8E82C131870A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2E83106-87F6-42E5-9A21-BAA545409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00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803844-4D22-422C-AB55-FBDE58326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173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E2A50-1548-4343-82AE-8124B5975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507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Acherus Grotesque Regular</vt:lpstr>
      <vt:lpstr>Arial</vt:lpstr>
      <vt:lpstr>Calibri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Eugene Amarh</dc:creator>
  <cp:lastModifiedBy>Eugene Amarh</cp:lastModifiedBy>
  <cp:revision>11</cp:revision>
  <dcterms:created xsi:type="dcterms:W3CDTF">2024-05-06T20:18:07Z</dcterms:created>
  <dcterms:modified xsi:type="dcterms:W3CDTF">2024-05-07T23:17:10Z</dcterms:modified>
</cp:coreProperties>
</file>